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44"/>
  </p:normalViewPr>
  <p:slideViewPr>
    <p:cSldViewPr snapToGrid="0" snapToObjects="1">
      <p:cViewPr varScale="1">
        <p:scale>
          <a:sx n="40" d="100"/>
          <a:sy n="40" d="100"/>
        </p:scale>
        <p:origin x="24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167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704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9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7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586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45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583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22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22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905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38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5CB06-07DC-F94B-8CC7-C1038DFA0185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038935-E8F4-9C47-81D0-2AA3918756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839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zarifi/Watson-IBM-customer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43816" y="2736502"/>
            <a:ext cx="832183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0" b="1" u="sng" dirty="0">
                <a:solidFill>
                  <a:srgbClr val="0366D6"/>
                </a:solidFill>
                <a:latin typeface="-apple-system"/>
                <a:hlinkClick r:id="rId2"/>
              </a:rPr>
              <a:t>Watson-IBM-customer</a:t>
            </a:r>
            <a:endParaRPr lang="en-US" sz="6000" b="1" i="0" dirty="0">
              <a:solidFill>
                <a:srgbClr val="58606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834259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842" y="584200"/>
            <a:ext cx="5573268" cy="568299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1" y="1491916"/>
            <a:ext cx="5520161" cy="418699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276348" y="1582821"/>
            <a:ext cx="1275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Everyone said NO to offer4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22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571500"/>
            <a:ext cx="7699248" cy="570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5164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1181" y="1022683"/>
            <a:ext cx="5326687" cy="56175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242" y="1684420"/>
            <a:ext cx="6093824" cy="473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6563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723900"/>
            <a:ext cx="7699248" cy="5407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306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622300"/>
            <a:ext cx="7754112" cy="559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818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200" y="546100"/>
            <a:ext cx="7699248" cy="576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996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1127" y="388152"/>
            <a:ext cx="5900407" cy="596928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153" y="673769"/>
            <a:ext cx="2735914" cy="18071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2110" y="2634914"/>
            <a:ext cx="2942901" cy="198521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6916" y="4774114"/>
            <a:ext cx="2991298" cy="1876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73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98" y="3118817"/>
            <a:ext cx="4985004" cy="3377184"/>
          </a:xfrm>
        </p:spPr>
      </p:pic>
      <p:sp>
        <p:nvSpPr>
          <p:cNvPr id="6" name="Rectangle 5"/>
          <p:cNvSpPr/>
          <p:nvPr/>
        </p:nvSpPr>
        <p:spPr>
          <a:xfrm>
            <a:off x="1737474" y="2512568"/>
            <a:ext cx="27734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﻿</a:t>
            </a:r>
            <a:r>
              <a:rPr lang="en-US" dirty="0" err="1" smtClean="0"/>
              <a:t>StratifiedKFold</a:t>
            </a:r>
            <a:r>
              <a:rPr lang="en-US" dirty="0" smtClean="0"/>
              <a:t>(</a:t>
            </a:r>
            <a:r>
              <a:rPr lang="en-US" dirty="0" err="1" smtClean="0"/>
              <a:t>n_splits</a:t>
            </a:r>
            <a:r>
              <a:rPr lang="en-US" dirty="0" smtClean="0"/>
              <a:t>=10)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026" y="406400"/>
            <a:ext cx="6321552" cy="42123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013032" y="4807409"/>
            <a:ext cx="2574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Max_depth</a:t>
            </a:r>
            <a:r>
              <a:rPr lang="en-US" dirty="0" smtClean="0"/>
              <a:t>=None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726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674" y="3352800"/>
            <a:ext cx="5065776" cy="33360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621" y="441158"/>
            <a:ext cx="4904232" cy="33360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47537" y="2418348"/>
            <a:ext cx="4102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reach 90% </a:t>
            </a:r>
            <a:r>
              <a:rPr lang="en-US" smtClean="0"/>
              <a:t>AUC score the Tree depth is more than 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13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305" y="1070143"/>
            <a:ext cx="5620512" cy="549249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8453" y="1070143"/>
            <a:ext cx="5698236" cy="549249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53653" y="700811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Response=Yes</a:t>
            </a:r>
            <a:r>
              <a:rPr lang="en-US" dirty="0"/>
              <a:t> </a:t>
            </a:r>
            <a:r>
              <a:rPr lang="en-US" dirty="0" smtClean="0"/>
              <a:t>                                                                                             Response=No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602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8294" y="1756209"/>
            <a:ext cx="5402179" cy="46200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57" y="1756209"/>
            <a:ext cx="5813627" cy="3900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27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315159"/>
            <a:ext cx="7315200" cy="625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82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1943" y="154378"/>
            <a:ext cx="4305774" cy="41292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67" y="166410"/>
            <a:ext cx="3887933" cy="361150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820" y="2767819"/>
            <a:ext cx="4138864" cy="403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860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384" y="255892"/>
            <a:ext cx="5573268" cy="681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492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732" y="144379"/>
            <a:ext cx="5654040" cy="63764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7474" y="228600"/>
            <a:ext cx="5573268" cy="637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427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695" y="144379"/>
            <a:ext cx="5480304" cy="63764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258" y="228600"/>
            <a:ext cx="5398008" cy="6376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07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800" y="571500"/>
            <a:ext cx="5734812" cy="5692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507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7061</TotalTime>
  <Words>22</Words>
  <Application>Microsoft Office PowerPoint</Application>
  <PresentationFormat>Widescreen</PresentationFormat>
  <Paragraphs>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-apple-system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NZarifi</cp:lastModifiedBy>
  <cp:revision>27</cp:revision>
  <dcterms:created xsi:type="dcterms:W3CDTF">2019-06-09T22:10:53Z</dcterms:created>
  <dcterms:modified xsi:type="dcterms:W3CDTF">2019-11-12T19:40:07Z</dcterms:modified>
</cp:coreProperties>
</file>

<file path=docProps/thumbnail.jpeg>
</file>